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59" r:id="rId4"/>
    <p:sldId id="261" r:id="rId5"/>
    <p:sldId id="262" r:id="rId6"/>
    <p:sldId id="264" r:id="rId7"/>
    <p:sldId id="275" r:id="rId8"/>
    <p:sldId id="272" r:id="rId9"/>
    <p:sldId id="273" r:id="rId10"/>
    <p:sldId id="274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22D112-DB60-452D-A9D9-D5D0BF39FF6F}" type="datetimeFigureOut">
              <a:rPr lang="en-US" smtClean="0"/>
              <a:pPr/>
              <a:t>11/19/2016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7BFF6A-1E8A-4DEB-BA33-B0134366C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BFF6A-1E8A-4DEB-BA33-B0134366C8E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A9AC-09D1-435F-A507-EDCA1670B433}" type="datetimeFigureOut">
              <a:rPr lang="en-US" smtClean="0"/>
              <a:pPr/>
              <a:t>11/19/2016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B3D30-5491-4807-94C3-B996E037A8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A9AC-09D1-435F-A507-EDCA1670B433}" type="datetimeFigureOut">
              <a:rPr lang="en-US" smtClean="0"/>
              <a:pPr/>
              <a:t>11/19/2016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B3D30-5491-4807-94C3-B996E037A8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A9AC-09D1-435F-A507-EDCA1670B433}" type="datetimeFigureOut">
              <a:rPr lang="en-US" smtClean="0"/>
              <a:pPr/>
              <a:t>11/19/2016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B3D30-5491-4807-94C3-B996E037A8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A9AC-09D1-435F-A507-EDCA1670B433}" type="datetimeFigureOut">
              <a:rPr lang="en-US" smtClean="0"/>
              <a:pPr/>
              <a:t>11/19/2016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B3D30-5491-4807-94C3-B996E037A8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A9AC-09D1-435F-A507-EDCA1670B433}" type="datetimeFigureOut">
              <a:rPr lang="en-US" smtClean="0"/>
              <a:pPr/>
              <a:t>11/19/2016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B3D30-5491-4807-94C3-B996E037A8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A9AC-09D1-435F-A507-EDCA1670B433}" type="datetimeFigureOut">
              <a:rPr lang="en-US" smtClean="0"/>
              <a:pPr/>
              <a:t>11/19/2016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B3D30-5491-4807-94C3-B996E037A8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A9AC-09D1-435F-A507-EDCA1670B433}" type="datetimeFigureOut">
              <a:rPr lang="en-US" smtClean="0"/>
              <a:pPr/>
              <a:t>11/19/2016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B3D30-5491-4807-94C3-B996E037A8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A9AC-09D1-435F-A507-EDCA1670B433}" type="datetimeFigureOut">
              <a:rPr lang="en-US" smtClean="0"/>
              <a:pPr/>
              <a:t>11/19/2016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B3D30-5491-4807-94C3-B996E037A8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A9AC-09D1-435F-A507-EDCA1670B433}" type="datetimeFigureOut">
              <a:rPr lang="en-US" smtClean="0"/>
              <a:pPr/>
              <a:t>11/19/2016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B3D30-5491-4807-94C3-B996E037A8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A9AC-09D1-435F-A507-EDCA1670B433}" type="datetimeFigureOut">
              <a:rPr lang="en-US" smtClean="0"/>
              <a:pPr/>
              <a:t>11/19/2016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B3D30-5491-4807-94C3-B996E037A8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A9AC-09D1-435F-A507-EDCA1670B433}" type="datetimeFigureOut">
              <a:rPr lang="en-US" smtClean="0"/>
              <a:pPr/>
              <a:t>11/19/2016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B3D30-5491-4807-94C3-B996E037A8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3A9AC-09D1-435F-A507-EDCA1670B433}" type="datetimeFigureOut">
              <a:rPr lang="en-US" smtClean="0"/>
              <a:pPr/>
              <a:t>11/19/2016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B3D30-5491-4807-94C3-B996E037A8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bn-IN" sz="107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weld welcom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2071678"/>
            <a:ext cx="5786478" cy="4334272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door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1471" y="1714488"/>
            <a:ext cx="4140547" cy="3286148"/>
          </a:xfrm>
        </p:spPr>
      </p:pic>
      <p:pic>
        <p:nvPicPr>
          <p:cNvPr id="6" name="Content Placeholder 5" descr="window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429256" y="1571612"/>
            <a:ext cx="3519520" cy="3696299"/>
          </a:xfrm>
        </p:spPr>
      </p:pic>
      <p:sp>
        <p:nvSpPr>
          <p:cNvPr id="7" name="TextBox 6"/>
          <p:cNvSpPr txBox="1"/>
          <p:nvPr/>
        </p:nvSpPr>
        <p:spPr>
          <a:xfrm>
            <a:off x="1714480" y="5214950"/>
            <a:ext cx="10358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দরজা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86512" y="5286388"/>
            <a:ext cx="1321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জানালা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1142984"/>
            <a:ext cx="7772400" cy="1470025"/>
          </a:xfrm>
        </p:spPr>
        <p:txBody>
          <a:bodyPr>
            <a:norm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1604" y="2571744"/>
            <a:ext cx="6858048" cy="1752600"/>
          </a:xfrm>
        </p:spPr>
        <p:txBody>
          <a:bodyPr>
            <a:normAutofit lnSpcReduction="10000"/>
          </a:bodyPr>
          <a:lstStyle/>
          <a:p>
            <a:pPr algn="l"/>
            <a:r>
              <a:rPr lang="bn-IN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১। ওয়েল্ডিং এর সময় যেসব যন্ত্রপাতি ব্যবহার হয়েছে তা লিখ।</a:t>
            </a:r>
          </a:p>
          <a:p>
            <a:pPr algn="l"/>
            <a:r>
              <a:rPr lang="bn-IN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IN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ওয়েল্ডিং এর ব্যবহারিক ক্ষেত্র লিখ। 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928670"/>
            <a:ext cx="7772400" cy="1470025"/>
          </a:xfrm>
        </p:spPr>
        <p:txBody>
          <a:bodyPr>
            <a:normAutofit/>
          </a:bodyPr>
          <a:lstStyle/>
          <a:p>
            <a:r>
              <a:rPr lang="bn-IN" sz="5400" dirty="0" smtClean="0"/>
              <a:t>মূল্যায়ন</a:t>
            </a:r>
            <a:r>
              <a:rPr lang="bn-BD" sz="5400" dirty="0" smtClean="0"/>
              <a:t> 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2928934"/>
            <a:ext cx="6400800" cy="1752600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bn-BD" sz="7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bn-IN" sz="7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ওয়েল্ডিং কী?।</a:t>
            </a:r>
          </a:p>
          <a:p>
            <a:pPr algn="l"/>
            <a:r>
              <a:rPr lang="bn-IN" sz="7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bn-IN" sz="7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bn-IN" sz="7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ওয়েল্ডিং এর প্রকারভেদ কী কী?</a:t>
            </a:r>
          </a:p>
          <a:p>
            <a:pPr algn="l"/>
            <a:r>
              <a:rPr lang="bn-IN" sz="7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৩।</a:t>
            </a:r>
            <a:r>
              <a:rPr lang="bn-IN" sz="7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ওয়েল্ডিং এর</a:t>
            </a:r>
            <a:r>
              <a:rPr lang="bn-IN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ব্যবহারিক ক্ষেত্র</a:t>
            </a:r>
            <a:r>
              <a:rPr lang="bn-IN" sz="7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কী?</a:t>
            </a:r>
            <a:endParaRPr lang="en-US" sz="7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1285860"/>
            <a:ext cx="7772400" cy="1470025"/>
          </a:xfrm>
        </p:spPr>
        <p:txBody>
          <a:bodyPr>
            <a:normAutofit/>
          </a:bodyPr>
          <a:lstStyle/>
          <a:p>
            <a:r>
              <a:rPr lang="bn-IN" sz="5400" dirty="0" smtClean="0"/>
              <a:t>বাড়ীর কাজ 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852" y="3214686"/>
            <a:ext cx="6400800" cy="1752600"/>
          </a:xfrm>
        </p:spPr>
        <p:txBody>
          <a:bodyPr/>
          <a:lstStyle/>
          <a:p>
            <a:r>
              <a:rPr lang="bn-IN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১।</a:t>
            </a:r>
            <a:r>
              <a:rPr lang="bn-IN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তোমার জানা ওয়েল্ডিং ব্যবহারিক ক্ষেত্র গুলো চিন্তিত  কর ।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IN" sz="88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5" descr="ROSE 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1880809"/>
            <a:ext cx="5786478" cy="43342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472" y="1714488"/>
            <a:ext cx="4643470" cy="4883153"/>
          </a:xfrm>
        </p:spPr>
        <p:txBody>
          <a:bodyPr/>
          <a:lstStyle/>
          <a:p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মোঃ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মজনুর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রশীদ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জুনিয়র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ইনস্ট্রাক্টর (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ফার্মমেশিনারী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টেকনিক্যাল স্কুল ও কলেজ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মাদারীপুর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00760" y="1600200"/>
            <a:ext cx="2686040" cy="4525963"/>
          </a:xfrm>
        </p:spPr>
        <p:txBody>
          <a:bodyPr/>
          <a:lstStyle/>
          <a:p>
            <a:pPr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দশম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ফার্মমেশিনারি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(১ম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)।</a:t>
            </a:r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৪৫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43042" y="38576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7772400" cy="1470025"/>
          </a:xfrm>
        </p:spPr>
        <p:txBody>
          <a:bodyPr>
            <a:normAutofit/>
          </a:bodyPr>
          <a:lstStyle/>
          <a:p>
            <a:pPr lvl="0"/>
            <a:r>
              <a:rPr lang="bn-IN" sz="6000" dirty="0" smtClean="0"/>
              <a:t>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patgoso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285860"/>
            <a:ext cx="7715304" cy="513418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14348" y="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bn-IN" sz="8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ওয়েল্ডিং</a:t>
            </a:r>
            <a:r>
              <a:rPr kumimoji="0" lang="bn-IN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500042"/>
            <a:ext cx="7772400" cy="1470025"/>
          </a:xfrm>
        </p:spPr>
        <p:txBody>
          <a:bodyPr>
            <a:norm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0166" y="2357430"/>
            <a:ext cx="6572296" cy="1857388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bn-IN" sz="1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</a:t>
            </a:r>
          </a:p>
          <a:p>
            <a:pPr algn="l"/>
            <a:r>
              <a:rPr lang="bn-IN" sz="1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bn-IN" sz="1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১। ওয়েল্ডিং কি  তা বলতে পারবে</a:t>
            </a:r>
            <a:r>
              <a:rPr lang="bn-BD" sz="1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l"/>
            <a:r>
              <a:rPr lang="bn-IN" sz="1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২। ওয়েল্ডিং এর প্রকার ভেদ তা বলতে পারবে । </a:t>
            </a:r>
          </a:p>
          <a:p>
            <a:pPr algn="l"/>
            <a:r>
              <a:rPr lang="bn-IN" sz="1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৩। ওয়েল্ডিং এর ব্যবহারিক ক্ষেত্র তা বলতে পারবে ।    </a:t>
            </a:r>
          </a:p>
          <a:p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0" y="4929198"/>
            <a:ext cx="6572296" cy="1643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IN" sz="5400" dirty="0" smtClean="0"/>
              <a:t>বিভিন্ন প্রকার 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ওয়েল্ডিং </a:t>
            </a:r>
            <a:endParaRPr lang="en-US" sz="5400" dirty="0"/>
          </a:p>
        </p:txBody>
      </p:sp>
      <p:pic>
        <p:nvPicPr>
          <p:cNvPr id="5" name="Content Placeholder 4" descr="arc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48635" y="2143116"/>
            <a:ext cx="4064404" cy="3143272"/>
          </a:xfrm>
        </p:spPr>
      </p:pic>
      <p:pic>
        <p:nvPicPr>
          <p:cNvPr id="7" name="Content Placeholder 6" descr="gas weld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86380" y="1857364"/>
            <a:ext cx="3143272" cy="4121535"/>
          </a:xfrm>
        </p:spPr>
      </p:pic>
      <p:sp>
        <p:nvSpPr>
          <p:cNvPr id="6" name="TextBox 5"/>
          <p:cNvSpPr txBox="1"/>
          <p:nvPr/>
        </p:nvSpPr>
        <p:spPr>
          <a:xfrm>
            <a:off x="1643042" y="5643578"/>
            <a:ext cx="21451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dirty="0" smtClean="0"/>
              <a:t>   </a:t>
            </a:r>
            <a:r>
              <a:rPr lang="bn-IN" sz="2800" dirty="0" smtClean="0"/>
              <a:t>আর্ক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ওয়েল্ডিং</a:t>
            </a:r>
            <a:r>
              <a:rPr lang="bn-IN" sz="2800" dirty="0" smtClean="0"/>
              <a:t>   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929322" y="6000768"/>
            <a:ext cx="1866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/>
              <a:t>         গ্যাস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ওয়েল্ডিং </a:t>
            </a:r>
            <a:endParaRPr lang="en-US" sz="2000" dirty="0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defuson wel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1" y="928670"/>
            <a:ext cx="3857652" cy="28895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2976" y="4000504"/>
            <a:ext cx="19288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ফিউশন ওয়েল্ডিং</a:t>
            </a:r>
            <a:r>
              <a:rPr lang="bn-IN" sz="2800" dirty="0" smtClean="0"/>
              <a:t> 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forge wel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928670"/>
            <a:ext cx="4383232" cy="28575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5008" y="4000504"/>
            <a:ext cx="2108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  </a:t>
            </a:r>
            <a:r>
              <a:rPr lang="bn-IN" sz="2800" dirty="0" smtClean="0"/>
              <a:t>ফোর্জ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ওয়েল্ডিং</a:t>
            </a:r>
            <a:r>
              <a:rPr lang="bn-IN" sz="2800" dirty="0" smtClean="0"/>
              <a:t>  </a:t>
            </a:r>
            <a:endParaRPr lang="en-US" sz="32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/>
              <a:t> </a:t>
            </a:r>
            <a:endParaRPr lang="en-US" dirty="0"/>
          </a:p>
        </p:txBody>
      </p:sp>
      <p:pic>
        <p:nvPicPr>
          <p:cNvPr id="5" name="Content Placeholder 4" descr="auto weld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2844" y="1571612"/>
            <a:ext cx="4197477" cy="3144056"/>
          </a:xfrm>
        </p:spPr>
      </p:pic>
      <p:pic>
        <p:nvPicPr>
          <p:cNvPr id="13" name="Content Placeholder 12" descr="hetro weid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14876" y="1571612"/>
            <a:ext cx="4143404" cy="3103553"/>
          </a:xfrm>
        </p:spPr>
      </p:pic>
      <p:sp>
        <p:nvSpPr>
          <p:cNvPr id="10" name="TextBox 9"/>
          <p:cNvSpPr txBox="1"/>
          <p:nvPr/>
        </p:nvSpPr>
        <p:spPr>
          <a:xfrm flipH="1">
            <a:off x="1357290" y="5286388"/>
            <a:ext cx="1285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অটোজেনাস</a:t>
            </a:r>
            <a:r>
              <a:rPr lang="bn-IN" dirty="0" smtClean="0"/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ওয়েল্ডিং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286380" y="5286388"/>
            <a:ext cx="3534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dirty="0" smtClean="0"/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হেট্রোজেনাস ওয়েল্ডিং              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071802" y="1928802"/>
          <a:ext cx="3442252" cy="2904400"/>
        </p:xfrm>
        <a:graphic>
          <a:graphicData uri="http://schemas.openxmlformats.org/presentationml/2006/ole">
            <p:oleObj spid="_x0000_s22530" name="Packager Shell Object" showAsIcon="1" r:id="rId3" imgW="914400" imgH="7714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IN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ব্যবহারিক ক্ষেত্র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Content Placeholder 8" descr="ship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0034" y="2428868"/>
            <a:ext cx="3724536" cy="2789807"/>
          </a:xfrm>
        </p:spPr>
      </p:pic>
      <p:pic>
        <p:nvPicPr>
          <p:cNvPr id="10" name="Content Placeholder 9" descr="iron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62818" y="2382739"/>
            <a:ext cx="3781148" cy="2832211"/>
          </a:xfrm>
        </p:spPr>
      </p:pic>
      <p:sp>
        <p:nvSpPr>
          <p:cNvPr id="11" name="TextBox 10"/>
          <p:cNvSpPr txBox="1"/>
          <p:nvPr/>
        </p:nvSpPr>
        <p:spPr>
          <a:xfrm>
            <a:off x="5857884" y="5643578"/>
            <a:ext cx="1981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লোহার সেতু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85918" y="5715016"/>
            <a:ext cx="12506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জাহাজ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888</TotalTime>
  <Words>152</Words>
  <Application>Microsoft Office PowerPoint</Application>
  <PresentationFormat>On-screen Show (4:3)</PresentationFormat>
  <Paragraphs>39</Paragraphs>
  <Slides>14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Packager Shell Object</vt:lpstr>
      <vt:lpstr>স্বাগতম </vt:lpstr>
      <vt:lpstr>পরিচিতি </vt:lpstr>
      <vt:lpstr>  </vt:lpstr>
      <vt:lpstr>শিখনফল</vt:lpstr>
      <vt:lpstr>বিভিন্ন প্রকার ওয়েল্ডিং </vt:lpstr>
      <vt:lpstr>Slide 6</vt:lpstr>
      <vt:lpstr> </vt:lpstr>
      <vt:lpstr>Slide 8</vt:lpstr>
      <vt:lpstr>ব্যবহারিক ক্ষেত্র</vt:lpstr>
      <vt:lpstr>Slide 10</vt:lpstr>
      <vt:lpstr>দলগত কাজ</vt:lpstr>
      <vt:lpstr>মূল্যায়ন </vt:lpstr>
      <vt:lpstr>বাড়ীর কাজ </vt:lpstr>
      <vt:lpstr>ধন্যবাদ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 </dc:title>
  <dc:creator>User.TTTC</dc:creator>
  <cp:lastModifiedBy>moznu</cp:lastModifiedBy>
  <cp:revision>472</cp:revision>
  <dcterms:created xsi:type="dcterms:W3CDTF">2015-03-31T03:33:45Z</dcterms:created>
  <dcterms:modified xsi:type="dcterms:W3CDTF">2016-11-19T16:04:11Z</dcterms:modified>
</cp:coreProperties>
</file>